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66" r:id="rId2"/>
    <p:sldId id="257" r:id="rId3"/>
    <p:sldId id="258" r:id="rId4"/>
    <p:sldId id="259" r:id="rId5"/>
    <p:sldId id="260" r:id="rId6"/>
    <p:sldId id="265" r:id="rId7"/>
    <p:sldId id="262" r:id="rId8"/>
    <p:sldId id="264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2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2FF9B-1C42-4A54-A431-2AA5B04B91ED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72FC1-8151-4463-B925-0270E32F3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15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905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2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0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27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061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7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1" y="1577340"/>
            <a:ext cx="109727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FD69C-E9AA-4CC4-9401-659AD0A93ADE}" type="datetimeFigureOut">
              <a:rPr lang="ru-RU" smtClean="0"/>
              <a:t>пт 22.05.26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FDB8-87BB-449A-9071-8C8A88D3DC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09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70383" y="2444579"/>
            <a:ext cx="10121189" cy="44129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object 4"/>
          <p:cNvSpPr/>
          <p:nvPr/>
        </p:nvSpPr>
        <p:spPr>
          <a:xfrm>
            <a:off x="428" y="2444579"/>
            <a:ext cx="4062431" cy="44129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5" name="object 5"/>
          <p:cNvSpPr/>
          <p:nvPr/>
        </p:nvSpPr>
        <p:spPr>
          <a:xfrm>
            <a:off x="326599" y="768295"/>
            <a:ext cx="6748433" cy="20826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6"/>
          <p:cNvSpPr/>
          <p:nvPr/>
        </p:nvSpPr>
        <p:spPr>
          <a:xfrm>
            <a:off x="8940600" y="177787"/>
            <a:ext cx="907986" cy="8381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/>
          <p:nvPr/>
        </p:nvSpPr>
        <p:spPr>
          <a:xfrm>
            <a:off x="10172414" y="349225"/>
            <a:ext cx="1619136" cy="5016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8" name="object 8"/>
          <p:cNvSpPr/>
          <p:nvPr/>
        </p:nvSpPr>
        <p:spPr>
          <a:xfrm>
            <a:off x="3994298" y="2038206"/>
            <a:ext cx="8197273" cy="48193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46916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4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1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4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AB6AABDB-1181-4AD0-A71D-D4FE6C31AA7C}" vid="{00C71A72-C5BD-4738-BD5E-4CB1235B09E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26</TotalTime>
  <Words>0</Words>
  <Application>Microsoft Office PowerPoint</Application>
  <PresentationFormat>Широкоэкранный</PresentationFormat>
  <Paragraphs>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Calibri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Абрамова Виктория Александровна</dc:creator>
  <cp:lastModifiedBy>Уперенко Нина Сергеевна</cp:lastModifiedBy>
  <cp:revision>5</cp:revision>
  <dcterms:created xsi:type="dcterms:W3CDTF">2026-04-07T10:57:22Z</dcterms:created>
  <dcterms:modified xsi:type="dcterms:W3CDTF">2026-05-22T11:24:38Z</dcterms:modified>
</cp:coreProperties>
</file>